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7" r:id="rId6"/>
    <p:sldId id="283" r:id="rId7"/>
    <p:sldId id="276" r:id="rId8"/>
    <p:sldId id="279" r:id="rId9"/>
    <p:sldId id="280" r:id="rId10"/>
    <p:sldId id="281" r:id="rId11"/>
    <p:sldId id="282" r:id="rId12"/>
    <p:sldId id="284" r:id="rId13"/>
    <p:sldId id="285" r:id="rId14"/>
    <p:sldId id="259" r:id="rId15"/>
    <p:sldId id="258" r:id="rId16"/>
    <p:sldId id="287" r:id="rId17"/>
    <p:sldId id="278" r:id="rId18"/>
    <p:sldId id="286" r:id="rId19"/>
    <p:sldId id="28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hyeongyeong" initials="jh" lastIdx="3" clrIdx="0">
    <p:extLst>
      <p:ext uri="{19B8F6BF-5375-455C-9EA6-DF929625EA0E}">
        <p15:presenceInfo xmlns:p15="http://schemas.microsoft.com/office/powerpoint/2012/main" userId="397b0865860a8c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81" d="100"/>
          <a:sy n="81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0T16:57:51.52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9F64-6963-766E-695C-E48EB5104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3E4812-EC27-CF15-593C-73EDD87C2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E6F52-5F89-01A3-092C-DFACEA30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36C10-DDDD-9B32-FA76-629BE504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ACB150-A1D9-BEB2-506F-967A4318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1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992EC-9E1E-E73C-17B2-29FA8E5A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93DD12-70F8-E6A7-7448-5A9C2B76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FC6F-FCBF-5A23-EA27-398035F6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3A48-9D5A-797A-D282-853BF6F0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11C56-70CD-E4AB-9AE3-62947BC8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8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E0C3C-F072-29E0-74C9-607DA89F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2C2137-DA04-6AB4-D3F8-65FBEAA61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C7FD6-36C8-F3E3-2E0D-94F027AC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DD66C-48A7-76FC-34AC-C75FB9B6C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92B5-A17B-0ED3-3D6C-5D43BD8B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46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3B280-0B18-3E01-ACD2-E1B1EAEA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FC1A4-CA8F-C2C9-F769-B8E134CB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5003B-B8BB-3664-3A68-002625C3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9C588-86B1-E3C8-74B0-E4A80E77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30696-7D25-2F74-6860-D48598FE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07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D2613-A087-2773-1029-EA781FFC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B222C-A69C-5661-E2BF-C217B26BD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5C30E-085B-18FA-DCA1-F3337A60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090F7-5737-4821-F9AE-67BFE0EE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3AD33-DA07-F533-9B41-691378C0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363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C9DA7-C1ED-C662-9A26-A94F92B4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7B0BA-9718-FDB0-ABED-E28AEEF8C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50DC52-3A6A-1504-BACA-F854E4F65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5BE4B4-48D3-5FE0-F6FF-D5DC68871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49E79-DE04-DD50-F242-FCF77587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16A5C5-EF4F-4491-9A54-7585EA50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3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6695B-8110-DF17-9B24-92AFD5664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B0C090-78B2-4B0A-8425-D8C70EA21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5C6C9-D35A-3A5A-7A29-EA8810AF6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9B63B4-9E0E-B2D1-980E-E9CE95DED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BBD3321-C8E8-94D4-7899-EEEF4C40F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31331E-A947-B5B1-1D07-7BCF3C6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208AE3-BEC3-3119-948C-55CCB1DE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F0D9C-E1B2-42E6-0E07-16A5375A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93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A380-0142-ACF3-2A8D-F96171F6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29C96B-6AAB-6DB5-DD49-DF2DD35B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11F917-2843-F83A-675B-0459F77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640ED6-4B69-72EE-4FE3-456921FE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8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020A1D-FDC2-83A6-E671-A9BE281A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45215F-AC1A-2ED6-E211-B88EE5DA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F1F95-8C2F-0410-0CDB-A0D0E31B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99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6EF23-D282-9ABF-A404-D49DB0C5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329C2-9537-2CA1-6543-4E9469F4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BD985-8D13-69D3-C732-1F5FBDA9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820DF2-3E77-9652-4CBE-DC02C9CD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8ED3E7-8F7C-BAE7-24AB-9DA12991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7B2F86-1EF6-A810-25F1-D63B5DD7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80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870A-6545-98F1-B59E-0CBE4035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73EC56-23B5-A61E-67E2-C595E39DA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492B3-6CFA-DCA2-1AAE-63A812B76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94DAFA-0B2B-0E4C-2E34-5F06BF5B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B9AF7-B5E5-412D-4C2F-75BE4EE2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BA54CB-8AB2-D020-622B-8B008CF7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49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5A9A68-213E-AE24-77DC-0626EE6A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C647E1-7FB9-825B-6392-5A1DEDD1F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1DA71-5D46-4FE5-9693-8F232A2B9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580B1-1BDE-4859-89BF-5332D9A2F65D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9AA281-EE7D-EA3C-5655-3FB36FF54B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A1CC4-390E-C49B-815B-31413F4B3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46FC4-9E86-46C0-A73E-5A8EC5A4DF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5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dic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D6CC3D-4F21-5F52-AD5F-523D06CB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71" y="1047440"/>
            <a:ext cx="4267419" cy="298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889233" y="4949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데이트팝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40DC0-220B-659D-E9EE-B39879CF0EDE}"/>
              </a:ext>
            </a:extLst>
          </p:cNvPr>
          <p:cNvSpPr txBox="1"/>
          <p:nvPr/>
        </p:nvSpPr>
        <p:spPr>
          <a:xfrm>
            <a:off x="204260" y="5716719"/>
            <a:ext cx="1151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데이트팝</a:t>
            </a:r>
            <a:r>
              <a:rPr lang="ko-KR" altLang="en-US" dirty="0"/>
              <a:t> 블로그 정보 </a:t>
            </a:r>
            <a:r>
              <a:rPr lang="ko-KR" altLang="en-US" dirty="0" err="1"/>
              <a:t>미러링</a:t>
            </a:r>
            <a:endParaRPr lang="en-US" altLang="ko-KR" dirty="0"/>
          </a:p>
          <a:p>
            <a:r>
              <a:rPr lang="en-US" altLang="ko-KR" dirty="0"/>
              <a:t>https://post.naver.com/viewer/postView.naver?volumeNo=33905649&amp;memberNo=808040&amp;vType=VERTICAL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874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완벽한 하루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65CEFC-CC26-4766-5ABD-930D14C14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" y="732574"/>
            <a:ext cx="2683991" cy="5755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1579AF-7742-BE9F-2AB5-A6D61279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19" y="732574"/>
            <a:ext cx="2683991" cy="5755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AE8936-264C-733D-F028-5DD4EE069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97" y="732574"/>
            <a:ext cx="2683991" cy="5755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D7D931-906C-E00E-4445-2C1DBAEC9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75" y="732573"/>
            <a:ext cx="2683991" cy="57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9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완벽한 하루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CA51F-2D46-9DB3-A6CE-E8124C085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18" y="644354"/>
            <a:ext cx="2795099" cy="5993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5B8329-456A-DF9D-8073-481FC022C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25" y="644354"/>
            <a:ext cx="2744243" cy="58848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246F1F-2C49-177F-8477-AFEBB188A167}"/>
              </a:ext>
            </a:extLst>
          </p:cNvPr>
          <p:cNvSpPr/>
          <p:nvPr/>
        </p:nvSpPr>
        <p:spPr>
          <a:xfrm>
            <a:off x="3059824" y="3974785"/>
            <a:ext cx="3036815" cy="88084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0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6E485D-279A-433B-9DA8-A056A7AEB41D}"/>
              </a:ext>
            </a:extLst>
          </p:cNvPr>
          <p:cNvSpPr/>
          <p:nvPr/>
        </p:nvSpPr>
        <p:spPr>
          <a:xfrm>
            <a:off x="7027817" y="757645"/>
            <a:ext cx="2929467" cy="19981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누구랑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3FDC4B-9F1D-E0BA-AB07-FCCD8FC549EC}"/>
              </a:ext>
            </a:extLst>
          </p:cNvPr>
          <p:cNvSpPr/>
          <p:nvPr/>
        </p:nvSpPr>
        <p:spPr>
          <a:xfrm>
            <a:off x="7027817" y="2984378"/>
            <a:ext cx="2929467" cy="19981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E5BB7-B0C9-22DE-F2BB-EED438346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2" y="653142"/>
            <a:ext cx="1496102" cy="32083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7538C5-52EB-452D-CDE0-A385902E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3" y="3128152"/>
            <a:ext cx="1496102" cy="3208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62810D-14CD-5327-1719-5FC1622FC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02" y="1151625"/>
            <a:ext cx="1496102" cy="32083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65D04D-E50A-6C9A-FDCC-222B66663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79" y="481661"/>
            <a:ext cx="2652262" cy="56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3378-F6E3-4025-C888-0A0D52459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0291" cy="218349"/>
          </a:xfrm>
        </p:spPr>
        <p:txBody>
          <a:bodyPr>
            <a:normAutofit fontScale="90000"/>
          </a:bodyPr>
          <a:lstStyle/>
          <a:p>
            <a:r>
              <a:rPr lang="ko-KR" altLang="en-US" sz="1500" dirty="0"/>
              <a:t>여다</a:t>
            </a:r>
            <a:br>
              <a:rPr lang="en-US" altLang="ko-KR" sz="1500" dirty="0"/>
            </a:br>
            <a:r>
              <a:rPr lang="en-US" altLang="ko-KR" sz="1500" dirty="0"/>
              <a:t>https://yodatrip.com/</a:t>
            </a:r>
            <a:endParaRPr lang="ko-KR" altLang="en-US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7FF5B5-0419-11BC-4BA8-58892FB59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1" y="1071789"/>
            <a:ext cx="2527967" cy="5421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91FC6A-BE9A-31C3-3E3F-3445F1769678}"/>
              </a:ext>
            </a:extLst>
          </p:cNvPr>
          <p:cNvSpPr txBox="1"/>
          <p:nvPr/>
        </p:nvSpPr>
        <p:spPr>
          <a:xfrm>
            <a:off x="5599611" y="164592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팝업창이 힘들면 회원 가입시 선택</a:t>
            </a:r>
          </a:p>
        </p:txBody>
      </p:sp>
    </p:spTree>
    <p:extLst>
      <p:ext uri="{BB962C8B-B14F-4D97-AF65-F5344CB8AC3E}">
        <p14:creationId xmlns:p14="http://schemas.microsoft.com/office/powerpoint/2010/main" val="33451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A0278F-3874-E23A-A80B-61CB77AE373B}"/>
              </a:ext>
            </a:extLst>
          </p:cNvPr>
          <p:cNvSpPr txBox="1"/>
          <p:nvPr/>
        </p:nvSpPr>
        <p:spPr>
          <a:xfrm>
            <a:off x="6623960" y="1033623"/>
            <a:ext cx="4301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이메일 자동완성 기능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자주 로그인하는 이메일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30</a:t>
            </a:r>
            <a:r>
              <a:rPr lang="ko-KR" altLang="en-US" dirty="0"/>
              <a:t>번 이상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테이블에 자동 저장 하는 기능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C5CAA8-6400-785C-3173-5AFA1E17A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48" t="14572" r="16661" b="5353"/>
          <a:stretch/>
        </p:blipFill>
        <p:spPr>
          <a:xfrm>
            <a:off x="1409365" y="664668"/>
            <a:ext cx="3534109" cy="5235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AE08D-0A6A-7C74-2F7F-F9BDBCD003EB}"/>
              </a:ext>
            </a:extLst>
          </p:cNvPr>
          <p:cNvSpPr txBox="1"/>
          <p:nvPr/>
        </p:nvSpPr>
        <p:spPr>
          <a:xfrm>
            <a:off x="6623960" y="3608386"/>
            <a:ext cx="5587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 따른 로그인 화면 나누기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아이디 저장</a:t>
            </a:r>
            <a:endParaRPr lang="en-US" altLang="ko-KR" dirty="0"/>
          </a:p>
          <a:p>
            <a:r>
              <a:rPr lang="ko-KR" altLang="en-US" dirty="0"/>
              <a:t>로그인 유지 </a:t>
            </a:r>
            <a:r>
              <a:rPr lang="en-US" altLang="ko-KR" dirty="0"/>
              <a:t>(</a:t>
            </a:r>
            <a:r>
              <a:rPr lang="ko-KR" altLang="en-US" dirty="0"/>
              <a:t>창 재부팅 시 유지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자동로그인 </a:t>
            </a:r>
            <a:r>
              <a:rPr lang="en-US" altLang="ko-KR" dirty="0"/>
              <a:t>(</a:t>
            </a:r>
            <a:r>
              <a:rPr lang="ko-KR" altLang="en-US" dirty="0"/>
              <a:t>세션 </a:t>
            </a:r>
            <a:r>
              <a:rPr lang="en-US" altLang="ko-KR" dirty="0"/>
              <a:t>or </a:t>
            </a:r>
            <a:r>
              <a:rPr lang="ko-KR" altLang="en-US" dirty="0"/>
              <a:t>토큰</a:t>
            </a:r>
            <a:r>
              <a:rPr lang="en-US" altLang="ko-KR" dirty="0"/>
              <a:t> (JWT))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06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71A9D6-CCE1-E65D-4320-420124660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7" y="672992"/>
            <a:ext cx="5059530" cy="4778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B33C5-904D-E672-AFDD-75AEB1E934D3}"/>
              </a:ext>
            </a:extLst>
          </p:cNvPr>
          <p:cNvSpPr txBox="1"/>
          <p:nvPr/>
        </p:nvSpPr>
        <p:spPr>
          <a:xfrm>
            <a:off x="5783085" y="555599"/>
            <a:ext cx="5774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사용자에 따른 회원 가입 나누기 </a:t>
            </a:r>
            <a:endParaRPr lang="en-US" altLang="ko-KR" dirty="0"/>
          </a:p>
          <a:p>
            <a:r>
              <a:rPr lang="ko-KR" altLang="en-US" dirty="0"/>
              <a:t>필수 입력 정보 확인 </a:t>
            </a:r>
            <a:endParaRPr lang="en-US" altLang="ko-KR" dirty="0"/>
          </a:p>
          <a:p>
            <a:r>
              <a:rPr lang="ko-KR" altLang="en-US" dirty="0"/>
              <a:t>아이디 중복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</a:t>
            </a:r>
            <a:r>
              <a:rPr lang="ko-KR" altLang="en-US" dirty="0"/>
              <a:t>최근 추세 </a:t>
            </a:r>
            <a:endParaRPr lang="en-US" altLang="ko-KR" dirty="0"/>
          </a:p>
          <a:p>
            <a:r>
              <a:rPr lang="ko-KR" altLang="en-US" dirty="0"/>
              <a:t>이메일 로그인하고 이메일 인증으로 가입하는 방법</a:t>
            </a:r>
            <a:endParaRPr lang="en-US" altLang="ko-KR" dirty="0"/>
          </a:p>
          <a:p>
            <a:r>
              <a:rPr lang="ko-KR" altLang="en-US" dirty="0"/>
              <a:t>최소 구글</a:t>
            </a:r>
            <a:r>
              <a:rPr lang="en-US" altLang="ko-KR" dirty="0"/>
              <a:t>(</a:t>
            </a:r>
            <a:r>
              <a:rPr lang="ko-KR" altLang="en-US" dirty="0"/>
              <a:t>파이어 베이스사용</a:t>
            </a:r>
            <a:r>
              <a:rPr lang="en-US" altLang="ko-KR" dirty="0"/>
              <a:t>) (</a:t>
            </a:r>
            <a:r>
              <a:rPr lang="ko-KR" altLang="en-US" dirty="0"/>
              <a:t>단점</a:t>
            </a:r>
            <a:r>
              <a:rPr lang="en-US" altLang="ko-KR" dirty="0"/>
              <a:t>:</a:t>
            </a:r>
            <a:r>
              <a:rPr lang="ko-KR" altLang="en-US" dirty="0"/>
              <a:t>이메일 변경 못함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BBC71-E00F-8B09-D5F3-BAF879FECB82}"/>
              </a:ext>
            </a:extLst>
          </p:cNvPr>
          <p:cNvSpPr txBox="1"/>
          <p:nvPr/>
        </p:nvSpPr>
        <p:spPr>
          <a:xfrm>
            <a:off x="135467" y="1862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568D4E-7E5E-2FCB-66CC-E8EA11AAE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85" y="3886070"/>
            <a:ext cx="2670086" cy="2531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25968-3D2F-F1B3-0942-9E43117BB984}"/>
              </a:ext>
            </a:extLst>
          </p:cNvPr>
          <p:cNvSpPr txBox="1"/>
          <p:nvPr/>
        </p:nvSpPr>
        <p:spPr>
          <a:xfrm>
            <a:off x="8166550" y="4551595"/>
            <a:ext cx="3132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시 </a:t>
            </a:r>
            <a:r>
              <a:rPr lang="en-US" altLang="ko-KR" dirty="0"/>
              <a:t> </a:t>
            </a:r>
            <a:r>
              <a:rPr lang="ko-KR" altLang="en-US" dirty="0"/>
              <a:t>정기 발송 체크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외 동의사항</a:t>
            </a:r>
          </a:p>
        </p:txBody>
      </p:sp>
    </p:spTree>
    <p:extLst>
      <p:ext uri="{BB962C8B-B14F-4D97-AF65-F5344CB8AC3E}">
        <p14:creationId xmlns:p14="http://schemas.microsoft.com/office/powerpoint/2010/main" val="366888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8C98DE-D176-30EA-F676-98FA30EEF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48" y="755352"/>
            <a:ext cx="8833304" cy="5797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A6436-56DE-656C-70DF-8804F91E23C5}"/>
              </a:ext>
            </a:extLst>
          </p:cNvPr>
          <p:cNvSpPr txBox="1"/>
          <p:nvPr/>
        </p:nvSpPr>
        <p:spPr>
          <a:xfrm>
            <a:off x="381000" y="304800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들어갈 때 오늘의 인기 글 팝업</a:t>
            </a:r>
          </a:p>
        </p:txBody>
      </p:sp>
    </p:spTree>
    <p:extLst>
      <p:ext uri="{BB962C8B-B14F-4D97-AF65-F5344CB8AC3E}">
        <p14:creationId xmlns:p14="http://schemas.microsoft.com/office/powerpoint/2010/main" val="107983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가산 접합 1">
            <a:extLst>
              <a:ext uri="{FF2B5EF4-FFF2-40B4-BE49-F238E27FC236}">
                <a16:creationId xmlns:a16="http://schemas.microsoft.com/office/drawing/2014/main" id="{75313C71-E6A0-6323-1257-081899B47501}"/>
              </a:ext>
            </a:extLst>
          </p:cNvPr>
          <p:cNvSpPr/>
          <p:nvPr/>
        </p:nvSpPr>
        <p:spPr>
          <a:xfrm>
            <a:off x="558800" y="279400"/>
            <a:ext cx="1413933" cy="829733"/>
          </a:xfrm>
          <a:prstGeom prst="flowChartSummingJunct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E5B53F-3287-7035-F158-62CD20567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45" y="347133"/>
            <a:ext cx="8139755" cy="762000"/>
          </a:xfrm>
          <a:prstGeom prst="rect">
            <a:avLst/>
          </a:prstGeom>
        </p:spPr>
      </p:pic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F232CC25-90AE-4E89-95A6-7DDA5E52E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30975"/>
              </p:ext>
            </p:extLst>
          </p:nvPr>
        </p:nvGraphicFramePr>
        <p:xfrm>
          <a:off x="2526454" y="1379582"/>
          <a:ext cx="5418668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5834302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344661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0936757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5977432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30375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08DBDE73-DA98-26E4-7ECB-AE7AF070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24719"/>
              </p:ext>
            </p:extLst>
          </p:nvPr>
        </p:nvGraphicFramePr>
        <p:xfrm>
          <a:off x="2526454" y="1853715"/>
          <a:ext cx="1329266" cy="1175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29266">
                  <a:extLst>
                    <a:ext uri="{9D8B030D-6E8A-4147-A177-3AD203B41FA5}">
                      <a16:colId xmlns:a16="http://schemas.microsoft.com/office/drawing/2014/main" val="1844495788"/>
                    </a:ext>
                  </a:extLst>
                </a:gridCol>
              </a:tblGrid>
              <a:tr h="2904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5552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105029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14865"/>
                  </a:ext>
                </a:extLst>
              </a:tr>
            </a:tbl>
          </a:graphicData>
        </a:graphic>
      </p:graphicFrame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DFB8D23B-7D25-A0BB-52B1-68027FB94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649205"/>
              </p:ext>
            </p:extLst>
          </p:nvPr>
        </p:nvGraphicFramePr>
        <p:xfrm>
          <a:off x="3924422" y="1845005"/>
          <a:ext cx="1219201" cy="21783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1844495788"/>
                    </a:ext>
                  </a:extLst>
                </a:gridCol>
              </a:tblGrid>
              <a:tr h="345676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5552"/>
                  </a:ext>
                </a:extLst>
              </a:tr>
              <a:tr h="3950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105029"/>
                  </a:ext>
                </a:extLst>
              </a:tr>
              <a:tr h="4792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14865"/>
                  </a:ext>
                </a:extLst>
              </a:tr>
              <a:tr h="4792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016140"/>
                  </a:ext>
                </a:extLst>
              </a:tr>
              <a:tr h="4792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555394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612EE754-40FC-1804-0034-A04555BF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69232"/>
              </p:ext>
            </p:extLst>
          </p:nvPr>
        </p:nvGraphicFramePr>
        <p:xfrm>
          <a:off x="5294085" y="1826349"/>
          <a:ext cx="1244598" cy="16188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4598">
                  <a:extLst>
                    <a:ext uri="{9D8B030D-6E8A-4147-A177-3AD203B41FA5}">
                      <a16:colId xmlns:a16="http://schemas.microsoft.com/office/drawing/2014/main" val="1844495788"/>
                    </a:ext>
                  </a:extLst>
                </a:gridCol>
              </a:tblGrid>
              <a:tr h="290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코스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5552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105029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14865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동네모임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514474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2B0899C9-C108-736B-B325-49F10D64E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72883"/>
              </p:ext>
            </p:extLst>
          </p:nvPr>
        </p:nvGraphicFramePr>
        <p:xfrm>
          <a:off x="6581988" y="1833876"/>
          <a:ext cx="1329266" cy="11751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29266">
                  <a:extLst>
                    <a:ext uri="{9D8B030D-6E8A-4147-A177-3AD203B41FA5}">
                      <a16:colId xmlns:a16="http://schemas.microsoft.com/office/drawing/2014/main" val="1844495788"/>
                    </a:ext>
                  </a:extLst>
                </a:gridCol>
              </a:tblGrid>
              <a:tr h="3003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공지사항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5552"/>
                  </a:ext>
                </a:extLst>
              </a:tr>
              <a:tr h="2904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105029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914865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5A08DA-F777-725B-E883-58F153FFE85F}"/>
              </a:ext>
            </a:extLst>
          </p:cNvPr>
          <p:cNvSpPr/>
          <p:nvPr/>
        </p:nvSpPr>
        <p:spPr>
          <a:xfrm>
            <a:off x="1670521" y="4479351"/>
            <a:ext cx="2929467" cy="19981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코스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084081E-F2CC-263B-AE63-88DE6E0C90BE}"/>
              </a:ext>
            </a:extLst>
          </p:cNvPr>
          <p:cNvSpPr/>
          <p:nvPr/>
        </p:nvSpPr>
        <p:spPr>
          <a:xfrm>
            <a:off x="4879388" y="4479351"/>
            <a:ext cx="2929467" cy="19981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 리뷰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A503C1C-6FEC-DB52-B678-1A6E005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5" y="1044756"/>
            <a:ext cx="2683991" cy="57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8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9986F6-202B-F6CE-983E-C0C8B32B3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2" y="561847"/>
            <a:ext cx="2879175" cy="61742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F2505D-375A-91EE-1159-96B52641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00" y="478387"/>
            <a:ext cx="2735078" cy="62576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1A9B3-D4C3-7A21-7C29-2DAA3E72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60" y="635724"/>
            <a:ext cx="2735078" cy="5865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FA54BD-6805-160F-657E-2D429E195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29" y="400594"/>
            <a:ext cx="2954371" cy="6335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00F5F2-DCA7-5C4A-9C61-1288A4589063}"/>
              </a:ext>
            </a:extLst>
          </p:cNvPr>
          <p:cNvSpPr txBox="1"/>
          <p:nvPr/>
        </p:nvSpPr>
        <p:spPr>
          <a:xfrm>
            <a:off x="279362" y="1925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스냅팟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35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2CB91A-E56A-6BBA-21B4-917E8D7F3F40}"/>
              </a:ext>
            </a:extLst>
          </p:cNvPr>
          <p:cNvSpPr txBox="1"/>
          <p:nvPr/>
        </p:nvSpPr>
        <p:spPr>
          <a:xfrm>
            <a:off x="543909" y="268014"/>
            <a:ext cx="869468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방향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 err="1"/>
              <a:t>같이가는</a:t>
            </a:r>
            <a:r>
              <a:rPr lang="ko-KR" altLang="en-US" dirty="0"/>
              <a:t> 사람들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 광고 </a:t>
            </a:r>
            <a:r>
              <a:rPr lang="en-US" altLang="ko-KR" dirty="0"/>
              <a:t>: </a:t>
            </a:r>
            <a:r>
              <a:rPr lang="ko-KR" altLang="en-US" dirty="0"/>
              <a:t>알고리즘으로 데이트 코스 찾아주는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장소 추천 </a:t>
            </a:r>
            <a:r>
              <a:rPr lang="en-US" altLang="ko-KR" dirty="0"/>
              <a:t>: </a:t>
            </a:r>
            <a:r>
              <a:rPr lang="ko-KR" altLang="en-US" dirty="0" err="1"/>
              <a:t>재방문률ㄹ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장소 예약 기능</a:t>
            </a:r>
            <a:r>
              <a:rPr lang="en-US" altLang="ko-KR" dirty="0"/>
              <a:t>, </a:t>
            </a:r>
            <a:r>
              <a:rPr lang="ko-KR" altLang="en-US" dirty="0"/>
              <a:t>코스  추천</a:t>
            </a:r>
            <a:endParaRPr lang="en-US" altLang="ko-KR" dirty="0"/>
          </a:p>
          <a:p>
            <a:r>
              <a:rPr lang="ko-KR" altLang="en-US" dirty="0"/>
              <a:t>커뮤니티 </a:t>
            </a:r>
            <a:r>
              <a:rPr lang="en-US" altLang="ko-KR" dirty="0"/>
              <a:t>: </a:t>
            </a:r>
            <a:r>
              <a:rPr lang="ko-KR" altLang="en-US" dirty="0" err="1">
                <a:hlinkClick r:id="rId2"/>
              </a:rPr>
              <a:t>스레딕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(thredic.com)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게시글 메뉴 정하기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 </a:t>
            </a:r>
            <a:r>
              <a:rPr lang="ko-KR" altLang="en-US" dirty="0"/>
              <a:t>튜토리얼 회원가입 </a:t>
            </a:r>
            <a:r>
              <a:rPr lang="en-US" altLang="ko-KR" dirty="0"/>
              <a:t>&gt; </a:t>
            </a:r>
          </a:p>
          <a:p>
            <a:endParaRPr lang="en-US" altLang="ko-KR" dirty="0"/>
          </a:p>
          <a:p>
            <a:r>
              <a:rPr lang="en-US" altLang="ko-KR" dirty="0"/>
              <a:t>2 </a:t>
            </a:r>
            <a:r>
              <a:rPr lang="ko-KR" altLang="en-US" dirty="0"/>
              <a:t>누구 랑 가는 메인 페이지</a:t>
            </a:r>
            <a:r>
              <a:rPr lang="en-US" altLang="ko-KR" dirty="0"/>
              <a:t>&gt; </a:t>
            </a:r>
            <a:r>
              <a:rPr lang="ko-KR" altLang="en-US" dirty="0"/>
              <a:t>친구</a:t>
            </a:r>
            <a:r>
              <a:rPr lang="en-US" altLang="ko-KR" dirty="0"/>
              <a:t>, </a:t>
            </a:r>
            <a:r>
              <a:rPr lang="ko-KR" altLang="en-US" dirty="0"/>
              <a:t>연인</a:t>
            </a:r>
            <a:r>
              <a:rPr lang="en-US" altLang="ko-KR" dirty="0"/>
              <a:t>, 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혼자 </a:t>
            </a:r>
            <a:r>
              <a:rPr lang="en-US" altLang="ko-KR" dirty="0"/>
              <a:t> (</a:t>
            </a:r>
            <a:r>
              <a:rPr lang="ko-KR" altLang="en-US" dirty="0"/>
              <a:t>설정저장 추후변경 가능성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지역</a:t>
            </a:r>
            <a:r>
              <a:rPr lang="en-US" altLang="ko-KR" dirty="0"/>
              <a:t>/ </a:t>
            </a:r>
            <a:r>
              <a:rPr lang="ko-KR" altLang="en-US" dirty="0"/>
              <a:t>전시</a:t>
            </a:r>
            <a:r>
              <a:rPr lang="en-US" altLang="ko-KR" dirty="0"/>
              <a:t>/</a:t>
            </a:r>
            <a:r>
              <a:rPr lang="ko-KR" altLang="en-US" dirty="0"/>
              <a:t>카페</a:t>
            </a:r>
            <a:r>
              <a:rPr lang="en-US" altLang="ko-KR" dirty="0"/>
              <a:t>/</a:t>
            </a:r>
            <a:r>
              <a:rPr lang="ko-KR" altLang="en-US" dirty="0"/>
              <a:t>포토스파</a:t>
            </a:r>
            <a:r>
              <a:rPr lang="en-US" altLang="ko-KR" dirty="0"/>
              <a:t>/ </a:t>
            </a:r>
            <a:r>
              <a:rPr lang="ko-KR" altLang="en-US" dirty="0"/>
              <a:t>클래스</a:t>
            </a:r>
            <a:r>
              <a:rPr lang="en-US" altLang="ko-KR" dirty="0"/>
              <a:t>/ </a:t>
            </a:r>
            <a:r>
              <a:rPr lang="ko-KR" altLang="en-US" dirty="0"/>
              <a:t>목록 나누기</a:t>
            </a:r>
            <a:endParaRPr lang="en-US" altLang="ko-KR" dirty="0"/>
          </a:p>
          <a:p>
            <a:r>
              <a:rPr lang="ko-KR" altLang="en-US" dirty="0"/>
              <a:t>결제</a:t>
            </a:r>
            <a:r>
              <a:rPr lang="en-US" altLang="ko-KR" dirty="0"/>
              <a:t>, </a:t>
            </a:r>
            <a:r>
              <a:rPr lang="ko-KR" altLang="en-US" dirty="0"/>
              <a:t>코스 추천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커뮤니티 </a:t>
            </a:r>
            <a:r>
              <a:rPr lang="en-US" altLang="ko-KR" dirty="0"/>
              <a:t>: </a:t>
            </a:r>
            <a:r>
              <a:rPr lang="ko-KR" altLang="en-US" dirty="0" err="1"/>
              <a:t>스레딕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777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889233" y="494950"/>
            <a:ext cx="545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대한민국 구석구석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https://korean.visitkorea.or.kr/main/main.do#home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741A4-1B0D-D16D-8FF3-CD26A0D7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744" y="2056862"/>
            <a:ext cx="7528097" cy="3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9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545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대한민국 구석구석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https://korean.visitkorea.or.kr/main/main.do#home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66BCE-B32D-CA89-7695-E309490C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47" y="1232492"/>
            <a:ext cx="7550538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3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545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대한민국 구석구석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https://korean.visitkorea.or.kr/main/main.do#home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362227-02BA-E3EE-162D-86D472E8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90" y="579111"/>
            <a:ext cx="7436232" cy="58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545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대한민국 구석구석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https://korean.visitkorea.or.kr/main/main.do#home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966BCE-B32D-CA89-7695-E309490C3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93" y="1225063"/>
            <a:ext cx="7550538" cy="51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545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대한민국 구석구석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https://korean.visitkorea.or.kr/main/main.do#home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401475-CF42-0CF8-063A-39D1E438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72" y="406244"/>
            <a:ext cx="9836656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5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1A491-2B37-B929-17C7-5602C74D91E2}"/>
              </a:ext>
            </a:extLst>
          </p:cNvPr>
          <p:cNvSpPr txBox="1"/>
          <p:nvPr/>
        </p:nvSpPr>
        <p:spPr>
          <a:xfrm>
            <a:off x="285226" y="36072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완벽한 하루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9559DC-AB11-D53B-080E-B3CC4E1D5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41" y="1083795"/>
            <a:ext cx="8733779" cy="52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5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완벽한 하루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3B9E1-35F6-C103-A36A-AFDE8786F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8" y="907927"/>
            <a:ext cx="2595588" cy="5566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BF75D5-EF97-A333-02FB-43238436B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05" y="907926"/>
            <a:ext cx="2595588" cy="5566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349EA-47BF-E64C-347B-CA4AB8AB9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15" y="907927"/>
            <a:ext cx="2595588" cy="55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7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326B6-48B6-7B16-4EB7-FF9CEBEA917A}"/>
              </a:ext>
            </a:extLst>
          </p:cNvPr>
          <p:cNvSpPr txBox="1"/>
          <p:nvPr/>
        </p:nvSpPr>
        <p:spPr>
          <a:xfrm>
            <a:off x="192947" y="117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완벽한 하루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D848F-7A34-D836-A571-08BB7A5E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4" y="899673"/>
            <a:ext cx="2652262" cy="56876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085660-3722-64F5-3CF8-2AF20250F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53" y="899673"/>
            <a:ext cx="2674114" cy="57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336</Words>
  <Application>Microsoft Office PowerPoint</Application>
  <PresentationFormat>와이드스크린</PresentationFormat>
  <Paragraphs>83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여다 https://yodatrip.com/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hyeongyeong</dc:creator>
  <cp:lastModifiedBy>jang hyeongyeong</cp:lastModifiedBy>
  <cp:revision>13</cp:revision>
  <dcterms:created xsi:type="dcterms:W3CDTF">2022-09-10T11:45:44Z</dcterms:created>
  <dcterms:modified xsi:type="dcterms:W3CDTF">2022-09-14T11:21:45Z</dcterms:modified>
</cp:coreProperties>
</file>